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4" r:id="rId1"/>
  </p:sldMasterIdLst>
  <p:notesMasterIdLst>
    <p:notesMasterId r:id="rId19"/>
  </p:notesMasterIdLst>
  <p:sldIdLst>
    <p:sldId id="256" r:id="rId2"/>
    <p:sldId id="260" r:id="rId3"/>
    <p:sldId id="267" r:id="rId4"/>
    <p:sldId id="274" r:id="rId5"/>
    <p:sldId id="261" r:id="rId6"/>
    <p:sldId id="259" r:id="rId7"/>
    <p:sldId id="263" r:id="rId8"/>
    <p:sldId id="264" r:id="rId9"/>
    <p:sldId id="265" r:id="rId10"/>
    <p:sldId id="262" r:id="rId11"/>
    <p:sldId id="273" r:id="rId12"/>
    <p:sldId id="268" r:id="rId13"/>
    <p:sldId id="269" r:id="rId14"/>
    <p:sldId id="266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209" autoAdjust="0"/>
  </p:normalViewPr>
  <p:slideViewPr>
    <p:cSldViewPr>
      <p:cViewPr varScale="1">
        <p:scale>
          <a:sx n="48" d="100"/>
          <a:sy n="48" d="100"/>
        </p:scale>
        <p:origin x="-2338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7802368"/>
        <c:axId val="71827456"/>
        <c:axId val="0"/>
      </c:bar3DChart>
      <c:catAx>
        <c:axId val="87802368"/>
        <c:scaling>
          <c:orientation val="minMax"/>
        </c:scaling>
        <c:delete val="0"/>
        <c:axPos val="b"/>
        <c:majorTickMark val="out"/>
        <c:minorTickMark val="none"/>
        <c:tickLblPos val="nextTo"/>
        <c:crossAx val="71827456"/>
        <c:crosses val="autoZero"/>
        <c:auto val="1"/>
        <c:lblAlgn val="ctr"/>
        <c:lblOffset val="100"/>
        <c:noMultiLvlLbl val="0"/>
      </c:catAx>
      <c:valAx>
        <c:axId val="71827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78023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DA058-B9F7-4D3C-8A2B-69E1C5D50F30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B458B-0373-48F8-BFEB-7BC3C21BD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54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can be added to your slide.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When</a:t>
            </a:r>
            <a:r>
              <a:rPr lang="en-US" baseline="0" dirty="0" smtClean="0"/>
              <a:t> presenting the slide on multiple displays you can have your notes on one screen, and the slides on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B458B-0373-48F8-BFEB-7BC3C21BD53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29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B458B-0373-48F8-BFEB-7BC3C21BD53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48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D1C18-2757-48A6-BFD8-82BA646FD189}" type="datetime1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21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4FAA8-42EE-4ED9-B214-5F7ACA73B749}" type="datetime1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2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549C-87AF-409A-9DF6-11C918A07B68}" type="datetime1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96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2801-1359-4D9D-A400-71BD71DB347C}" type="datetime1">
              <a:rPr lang="en-US" smtClean="0"/>
              <a:t>12/15/2019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37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0B060-F3CC-4007-9163-3420A4B5AADF}" type="datetime1">
              <a:rPr lang="en-US" smtClean="0"/>
              <a:t>12/15/2019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67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D183-DA9D-4F27-ABFB-C10ABFDA3E69}" type="datetime1">
              <a:rPr lang="en-US" smtClean="0"/>
              <a:t>12/15/2019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8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7B9D-624B-49A3-8C85-14DB3AB79008}" type="datetime1">
              <a:rPr lang="en-US" smtClean="0"/>
              <a:t>12/15/2019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0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187A-304C-4D9F-BB2C-7823CC7B2A9C}" type="datetime1">
              <a:rPr lang="en-US" smtClean="0"/>
              <a:t>12/15/2019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85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BD6E-676A-4D37-B0D7-A52BDDDD5CDB}" type="datetime1">
              <a:rPr lang="en-US" smtClean="0"/>
              <a:t>12/15/2019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19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2FEB0-78F7-4167-A577-4B6B8782019F}" type="datetime1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03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D59A-3E82-46CE-983C-58DFCFB40173}" type="datetime1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07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6C67F-B68F-4C9C-A85C-125F98A03F2D}" type="datetime1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1BAC4-CF0A-49BB-AE91-974163942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3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PowerPoint Demo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December 16,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875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 Menu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Right mouse click on a slide</a:t>
            </a:r>
          </a:p>
          <a:p>
            <a:r>
              <a:rPr lang="en-US" dirty="0" smtClean="0"/>
              <a:t>New Slide</a:t>
            </a:r>
          </a:p>
          <a:p>
            <a:r>
              <a:rPr lang="en-US" dirty="0" smtClean="0"/>
              <a:t>Duplicate</a:t>
            </a:r>
          </a:p>
          <a:p>
            <a:r>
              <a:rPr lang="en-US" dirty="0" smtClean="0"/>
              <a:t>Delete</a:t>
            </a:r>
          </a:p>
          <a:p>
            <a:r>
              <a:rPr lang="en-US" dirty="0" smtClean="0"/>
              <a:t>Layout</a:t>
            </a:r>
          </a:p>
          <a:p>
            <a:r>
              <a:rPr lang="en-US" dirty="0" smtClean="0"/>
              <a:t>Moving Slides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52600"/>
            <a:ext cx="2743200" cy="3615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36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Layout Sample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Column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Item 1</a:t>
            </a:r>
          </a:p>
          <a:p>
            <a:r>
              <a:rPr lang="en-US" dirty="0" smtClean="0"/>
              <a:t>Item 2</a:t>
            </a:r>
          </a:p>
          <a:p>
            <a:r>
              <a:rPr lang="en-US" dirty="0" smtClean="0"/>
              <a:t>Item 3</a:t>
            </a:r>
          </a:p>
          <a:p>
            <a:r>
              <a:rPr lang="en-US" dirty="0" smtClean="0"/>
              <a:t>Item 4</a:t>
            </a:r>
          </a:p>
          <a:p>
            <a:r>
              <a:rPr lang="en-US" dirty="0" smtClean="0"/>
              <a:t>Item 5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Column 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Item 6</a:t>
            </a:r>
          </a:p>
          <a:p>
            <a:r>
              <a:rPr lang="en-US" dirty="0" smtClean="0"/>
              <a:t>Item 7</a:t>
            </a:r>
          </a:p>
          <a:p>
            <a:r>
              <a:rPr lang="en-US" dirty="0" smtClean="0"/>
              <a:t>Item 8</a:t>
            </a:r>
          </a:p>
          <a:p>
            <a:r>
              <a:rPr lang="en-US" dirty="0" smtClean="0"/>
              <a:t>Item 9</a:t>
            </a:r>
          </a:p>
          <a:p>
            <a:r>
              <a:rPr lang="en-US" dirty="0" smtClean="0"/>
              <a:t>Item 10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4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162503"/>
            <a:ext cx="828675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875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Transitions Tab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to Transitions Tab</a:t>
            </a:r>
          </a:p>
          <a:p>
            <a:r>
              <a:rPr lang="en-US" dirty="0" smtClean="0"/>
              <a:t>Click on various Transitions to see the effect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5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81362"/>
            <a:ext cx="798897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1693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Entrance Animations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Transitions for different items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4th item</a:t>
            </a:r>
          </a:p>
          <a:p>
            <a:r>
              <a:rPr lang="en-US" dirty="0" smtClean="0"/>
              <a:t>This is done by Animation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876800"/>
            <a:ext cx="558165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5650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Emphasis Animations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Transitions for different items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4th item</a:t>
            </a:r>
          </a:p>
          <a:p>
            <a:r>
              <a:rPr lang="en-US" dirty="0" smtClean="0"/>
              <a:t>This is done by Animation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7</a:t>
            </a:fld>
            <a:endParaRPr lang="en-US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253" y="4572000"/>
            <a:ext cx="5324475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3869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Exit Animations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Transitions for different items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4th item</a:t>
            </a:r>
          </a:p>
          <a:p>
            <a:r>
              <a:rPr lang="en-US" dirty="0" smtClean="0"/>
              <a:t>This is done by Animation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8</a:t>
            </a:fld>
            <a:endParaRPr lang="en-US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648200"/>
            <a:ext cx="6848475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73238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Motion Animations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Transitions for different items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4th item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876800"/>
            <a:ext cx="558165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0439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Sequence of Animations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Transitions for different items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4th item</a:t>
            </a:r>
          </a:p>
          <a:p>
            <a:r>
              <a:rPr lang="en-US" dirty="0" smtClean="0"/>
              <a:t>This is done by Animation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10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971800"/>
            <a:ext cx="3038475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23653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Custom Motion Animations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Transitions for different items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item</a:t>
            </a:r>
          </a:p>
          <a:p>
            <a:r>
              <a:rPr lang="en-US" dirty="0" smtClean="0"/>
              <a:t>4th item</a:t>
            </a:r>
          </a:p>
          <a:p>
            <a:r>
              <a:rPr lang="en-US" dirty="0" smtClean="0"/>
              <a:t>This is done by Animation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11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4838700"/>
            <a:ext cx="60388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80153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507 -0.00162 0.07014 -0.00463 0.10521 -0.00463 C 0.17362 -0.00463 0.31025 0 0.31025 0 C 0.40504 0.01019 0.49966 0.02222 0.5948 0.02755 C 0.61094 0.02685 0.62691 0.02639 0.64306 0.02523 C 0.65053 0.02477 0.6625 0.02361 0.67066 0.0206 C 0.67414 0.01921 0.68108 0.01597 0.68108 0.01597 C 0.68282 0.01435 0.68681 0.01389 0.68612 0.01134 C 0.68542 0.00833 0.6816 0.00903 0.67934 0.00926 C 0.67622 0.00972 0.67362 0.01273 0.67066 0.01366 C 0.66389 0.01597 0.65678 0.0162 0.65 0.01829 C 0.62257 0.02662 0.59532 0.02778 0.56719 0.02986 C 0.45591 0.02639 0.3441 0.02732 0.23282 0.0206 C 0.17691 0.0088 0.11962 0.0125 0.06372 0 C 0.18473 -0.00741 0.26007 -0.00347 0.41025 -0.00231 C 0.42587 -0.00162 0.44132 -0.00046 0.45695 0 C 0.504 0.00116 0.55122 0.0007 0.59827 0.00232 C 0.60174 0.00255 0.59132 0.00394 0.58785 0.00463 C 0.58264 0.00556 0.57743 0.00579 0.5724 0.00695 C 0.56719 0.0081 0.56216 0.01019 0.55695 0.01134 C 0.52327 0.01829 0.48716 0.0169 0.45348 0.01829 C 0.34948 0.03681 0.24271 0.02153 0.13785 0.01829 C 0.13039 0.01759 0.12292 0.01667 0.11546 0.01597 C 0.09532 0.01435 0.07518 0.01435 0.05521 0.01134 C 0.05 0.01065 0.06546 0.00949 0.07066 0.00926 C 0.09254 0.0081 0.11424 0.00787 0.13612 0.00695 C 0.17066 0.00556 0.20504 0.00394 0.23959 0.00232 C 0.37934 0.00347 0.52969 -0.00671 0.67066 0.0206 C 0.5849 0.04931 0.49358 0.01968 0.40521 0.01597 C 0.33993 0.00718 0.27431 -0.00347 0.20868 -0.00694 C 0.15938 -0.01713 0.11198 -0.01967 0.06198 -0.02315 C 0.04445 -0.02685 -0.00642 -0.02731 0.05521 -0.03217 C 0.15747 -0.03148 0.25973 -0.03148 0.36198 -0.02986 C 0.41493 -0.02917 0.52066 -0.02523 0.52066 -0.02523 C 0.48316 -0.00625 0.43646 -0.00833 0.39827 -0.00694 C 0.28316 -0.00903 0.16841 -0.01227 0.05348 -0.02083 C 0.08507 -0.0243 0.11667 -0.02731 0.14827 -0.02986 C 0.31737 -0.02685 0.4849 -0.01991 0.65348 -0.00926 C 0.63264 -0.00648 0.61198 -0.00069 0.59132 0.00232 C 0.57483 0.00463 0.50938 0.00671 0.50348 0.00695 C 0.37848 0.00417 0.25782 0.00463 0.13455 -0.00463 C 0.11025 -0.00903 0.08646 -0.0118 0.06198 -0.01389 C 0.1698 -0.03449 0.33073 -0.01921 0.41198 -0.01852 C 0.53681 -0.0125 0.66112 -0.00671 0.78612 -0.00463 C 0.7507 0.00741 0.71615 0.01574 0.67934 0.01829 C 0.54237 0.01412 0.43855 0.01158 0.31372 0.00232 C 0.22691 -0.01134 0.14011 -0.01227 0.05348 0.00232 C 0.01632 0 0.00868 0.01134 0.01893 -0.00231 L 0.03612 -0.02083 " pathEditMode="relative" ptsTypes="fffffffffffffffffffffffffffffffffffffffffffffffAA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507 -0.00162 0.07014 -0.00463 0.10521 -0.00463 C 0.17362 -0.00463 0.31025 0 0.31025 0 C 0.40504 0.01019 0.49966 0.02222 0.5948 0.02755 C 0.61094 0.02685 0.62691 0.02639 0.64306 0.02523 C 0.65053 0.02477 0.6625 0.02361 0.67066 0.0206 C 0.67414 0.01921 0.68108 0.01597 0.68108 0.01597 C 0.68282 0.01435 0.68681 0.01389 0.68612 0.01134 C 0.68542 0.00833 0.6816 0.00903 0.67934 0.00926 C 0.67622 0.00972 0.67362 0.01273 0.67066 0.01366 C 0.66389 0.01597 0.65678 0.0162 0.65 0.01829 C 0.62257 0.02662 0.59532 0.02778 0.56719 0.02986 C 0.45591 0.02639 0.3441 0.02732 0.23282 0.0206 C 0.17691 0.0088 0.11962 0.0125 0.06372 0 C 0.18473 -0.00741 0.26007 -0.00347 0.41025 -0.00231 C 0.42587 -0.00162 0.44132 -0.00046 0.45695 0 C 0.504 0.00116 0.55122 0.0007 0.59827 0.00232 C 0.60174 0.00255 0.59132 0.00394 0.58785 0.00463 C 0.58264 0.00556 0.57743 0.00579 0.5724 0.00695 C 0.56719 0.0081 0.56216 0.01019 0.55695 0.01134 C 0.52327 0.01829 0.48716 0.0169 0.45348 0.01829 C 0.34948 0.03681 0.24271 0.02153 0.13785 0.01829 C 0.13039 0.01759 0.12292 0.01667 0.11546 0.01597 C 0.09532 0.01435 0.07518 0.01435 0.05521 0.01134 C 0.05 0.01065 0.06546 0.00949 0.07066 0.00926 C 0.09254 0.0081 0.11424 0.00787 0.13612 0.00695 C 0.17066 0.00556 0.20504 0.00394 0.23959 0.00232 C 0.37934 0.00347 0.52969 -0.00671 0.67066 0.0206 C 0.5849 0.04931 0.49358 0.01968 0.40521 0.01597 C 0.33993 0.00718 0.27431 -0.00347 0.20868 -0.00694 C 0.15938 -0.01713 0.11198 -0.01967 0.06198 -0.02315 C 0.04445 -0.02685 -0.00642 -0.02731 0.05521 -0.03217 C 0.15747 -0.03148 0.25973 -0.03148 0.36198 -0.02986 C 0.41493 -0.02917 0.52066 -0.02523 0.52066 -0.02523 C 0.48316 -0.00625 0.43646 -0.00833 0.39827 -0.00694 C 0.28316 -0.00903 0.16841 -0.01227 0.05348 -0.02083 C 0.08507 -0.0243 0.11667 -0.02731 0.14827 -0.02986 C 0.31737 -0.02685 0.4849 -0.01991 0.65348 -0.00926 C 0.63264 -0.00648 0.61198 -0.00069 0.59132 0.00232 C 0.57483 0.00463 0.50938 0.00671 0.50348 0.00695 C 0.37848 0.00417 0.25782 0.00463 0.13455 -0.00463 C 0.11025 -0.00903 0.08646 -0.0118 0.06198 -0.01389 C 0.1698 -0.03449 0.33073 -0.01921 0.41198 -0.01852 C 0.53681 -0.0125 0.66112 -0.00671 0.78612 -0.00463 C 0.7507 0.00741 0.71615 0.01574 0.67934 0.01829 C 0.54237 0.01412 0.43855 0.01158 0.31372 0.00232 C 0.22691 -0.01134 0.14011 -0.01227 0.05348 0.00232 C 0.01632 0 0.00868 0.01134 0.01893 -0.00231 L 0.03612 -0.02083 " pathEditMode="relative" ptsTypes="fffffffffffffffffffffffffffffffffffffffffffffffAA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507 -0.00162 0.07014 -0.00463 0.10521 -0.00463 C 0.17362 -0.00463 0.31025 0 0.31025 0 C 0.40504 0.01019 0.49966 0.02222 0.5948 0.02755 C 0.61094 0.02685 0.62691 0.02639 0.64306 0.02523 C 0.65053 0.02477 0.6625 0.02361 0.67066 0.0206 C 0.67414 0.01921 0.68108 0.01597 0.68108 0.01597 C 0.68282 0.01435 0.68681 0.01389 0.68612 0.01134 C 0.68542 0.00833 0.6816 0.00903 0.67934 0.00926 C 0.67622 0.00972 0.67362 0.01273 0.67066 0.01366 C 0.66389 0.01597 0.65678 0.0162 0.65 0.01829 C 0.62257 0.02662 0.59532 0.02778 0.56719 0.02986 C 0.45591 0.02639 0.3441 0.02732 0.23282 0.0206 C 0.17691 0.0088 0.11962 0.0125 0.06372 0 C 0.18473 -0.00741 0.26007 -0.00347 0.41025 -0.00231 C 0.42587 -0.00162 0.44132 -0.00046 0.45695 0 C 0.504 0.00116 0.55122 0.0007 0.59827 0.00232 C 0.60174 0.00255 0.59132 0.00394 0.58785 0.00463 C 0.58264 0.00556 0.57743 0.00579 0.5724 0.00695 C 0.56719 0.0081 0.56216 0.01019 0.55695 0.01134 C 0.52327 0.01829 0.48716 0.0169 0.45348 0.01829 C 0.34948 0.03681 0.24271 0.02153 0.13785 0.01829 C 0.13039 0.01759 0.12292 0.01667 0.11546 0.01597 C 0.09532 0.01435 0.07518 0.01435 0.05521 0.01134 C 0.05 0.01065 0.06546 0.00949 0.07066 0.00926 C 0.09254 0.0081 0.11424 0.00787 0.13612 0.00695 C 0.17066 0.00556 0.20504 0.00394 0.23959 0.00232 C 0.37934 0.00347 0.52969 -0.00671 0.67066 0.0206 C 0.5849 0.04931 0.49358 0.01968 0.40521 0.01597 C 0.33993 0.00718 0.27431 -0.00347 0.20868 -0.00694 C 0.15938 -0.01713 0.11198 -0.01967 0.06198 -0.02315 C 0.04445 -0.02685 -0.00642 -0.02731 0.05521 -0.03217 C 0.15747 -0.03148 0.25973 -0.03148 0.36198 -0.02986 C 0.41493 -0.02917 0.52066 -0.02523 0.52066 -0.02523 C 0.48316 -0.00625 0.43646 -0.00833 0.39827 -0.00694 C 0.28316 -0.00903 0.16841 -0.01227 0.05348 -0.02083 C 0.08507 -0.0243 0.11667 -0.02731 0.14827 -0.02986 C 0.31737 -0.02685 0.4849 -0.01991 0.65348 -0.00926 C 0.63264 -0.00648 0.61198 -0.00069 0.59132 0.00232 C 0.57483 0.00463 0.50938 0.00671 0.50348 0.00695 C 0.37848 0.00417 0.25782 0.00463 0.13455 -0.00463 C 0.11025 -0.00903 0.08646 -0.0118 0.06198 -0.01389 C 0.1698 -0.03449 0.33073 -0.01921 0.41198 -0.01852 C 0.53681 -0.0125 0.66112 -0.00671 0.78612 -0.00463 C 0.7507 0.00741 0.71615 0.01574 0.67934 0.01829 C 0.54237 0.01412 0.43855 0.01158 0.31372 0.00232 C 0.22691 -0.01134 0.14011 -0.01227 0.05348 0.00232 C 0.01632 0 0.00868 0.01134 0.01893 -0.00231 L 0.03612 -0.02083 " pathEditMode="relative" ptsTypes="fffffffffffffffffffffffffffffffffffffffffffffff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507 -0.00162 0.07014 -0.00463 0.10521 -0.00463 C 0.17362 -0.00463 0.31025 0 0.31025 0 C 0.40504 0.01019 0.49966 0.02222 0.5948 0.02755 C 0.61094 0.02685 0.62691 0.02639 0.64306 0.02523 C 0.65053 0.02477 0.6625 0.02361 0.67066 0.0206 C 0.67414 0.01921 0.68108 0.01597 0.68108 0.01597 C 0.68282 0.01435 0.68681 0.01389 0.68612 0.01134 C 0.68542 0.00833 0.6816 0.00903 0.67934 0.00926 C 0.67622 0.00972 0.67362 0.01273 0.67066 0.01366 C 0.66389 0.01597 0.65678 0.0162 0.65 0.01829 C 0.62257 0.02662 0.59532 0.02778 0.56719 0.02986 C 0.45591 0.02639 0.3441 0.02732 0.23282 0.0206 C 0.17691 0.0088 0.11962 0.0125 0.06372 0 C 0.18473 -0.00741 0.26007 -0.00347 0.41025 -0.00231 C 0.42587 -0.00162 0.44132 -0.00046 0.45695 0 C 0.504 0.00116 0.55122 0.0007 0.59827 0.00232 C 0.60174 0.00255 0.59132 0.00394 0.58785 0.00463 C 0.58264 0.00556 0.57743 0.00579 0.5724 0.00695 C 0.56719 0.0081 0.56216 0.01019 0.55695 0.01134 C 0.52327 0.01829 0.48716 0.0169 0.45348 0.01829 C 0.34948 0.03681 0.24271 0.02153 0.13785 0.01829 C 0.13039 0.01759 0.12292 0.01667 0.11546 0.01597 C 0.09532 0.01435 0.07518 0.01435 0.05521 0.01134 C 0.05 0.01065 0.06546 0.00949 0.07066 0.00926 C 0.09254 0.0081 0.11424 0.00787 0.13612 0.00695 C 0.17066 0.00556 0.20504 0.00394 0.23959 0.00232 C 0.37934 0.00347 0.52969 -0.00671 0.67066 0.0206 C 0.5849 0.04931 0.49358 0.01968 0.40521 0.01597 C 0.33993 0.00718 0.27431 -0.00347 0.20868 -0.00694 C 0.15938 -0.01713 0.11198 -0.01967 0.06198 -0.02315 C 0.04445 -0.02685 -0.00642 -0.02731 0.05521 -0.03217 C 0.15747 -0.03148 0.25973 -0.03148 0.36198 -0.02986 C 0.41493 -0.02917 0.52066 -0.02523 0.52066 -0.02523 C 0.48316 -0.00625 0.43646 -0.00833 0.39827 -0.00694 C 0.28316 -0.00903 0.16841 -0.01227 0.05348 -0.02083 C 0.08507 -0.0243 0.11667 -0.02731 0.14827 -0.02986 C 0.31737 -0.02685 0.4849 -0.01991 0.65348 -0.00926 C 0.63264 -0.00648 0.61198 -0.00069 0.59132 0.00232 C 0.57483 0.00463 0.50938 0.00671 0.50348 0.00695 C 0.37848 0.00417 0.25782 0.00463 0.13455 -0.00463 C 0.11025 -0.00903 0.08646 -0.0118 0.06198 -0.01389 C 0.1698 -0.03449 0.33073 -0.01921 0.41198 -0.01852 C 0.53681 -0.0125 0.66112 -0.00671 0.78612 -0.00463 C 0.7507 0.00741 0.71615 0.01574 0.67934 0.01829 C 0.54237 0.01412 0.43855 0.01158 0.31372 0.00232 C 0.22691 -0.01134 0.14011 -0.01227 0.05348 0.00232 C 0.01632 0 0.00868 0.01134 0.01893 -0.00231 L 0.03612 -0.02083 " pathEditMode="relative" ptsTypes="fffffffffffffffffffffffffffffffffffffffffffffffAA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507 -0.00162 0.07014 -0.00463 0.10521 -0.00463 C 0.17362 -0.00463 0.31025 0 0.31025 0 C 0.40504 0.01019 0.49966 0.02222 0.5948 0.02755 C 0.61094 0.02685 0.62691 0.02639 0.64306 0.02523 C 0.65053 0.02477 0.6625 0.02361 0.67066 0.0206 C 0.67414 0.01921 0.68108 0.01597 0.68108 0.01597 C 0.68282 0.01435 0.68681 0.01389 0.68612 0.01134 C 0.68542 0.00833 0.6816 0.00903 0.67934 0.00926 C 0.67622 0.00972 0.67362 0.01273 0.67066 0.01366 C 0.66389 0.01597 0.65678 0.0162 0.65 0.01829 C 0.62257 0.02662 0.59532 0.02778 0.56719 0.02986 C 0.45591 0.02639 0.3441 0.02732 0.23282 0.0206 C 0.17691 0.0088 0.11962 0.0125 0.06372 0 C 0.18473 -0.00741 0.26007 -0.00347 0.41025 -0.00231 C 0.42587 -0.00162 0.44132 -0.00046 0.45695 0 C 0.504 0.00116 0.55122 0.0007 0.59827 0.00232 C 0.60174 0.00255 0.59132 0.00394 0.58785 0.00463 C 0.58264 0.00556 0.57743 0.00579 0.5724 0.00695 C 0.56719 0.0081 0.56216 0.01019 0.55695 0.01134 C 0.52327 0.01829 0.48716 0.0169 0.45348 0.01829 C 0.34948 0.03681 0.24271 0.02153 0.13785 0.01829 C 0.13039 0.01759 0.12292 0.01667 0.11546 0.01597 C 0.09532 0.01435 0.07518 0.01435 0.05521 0.01134 C 0.05 0.01065 0.06546 0.00949 0.07066 0.00926 C 0.09254 0.0081 0.11424 0.00787 0.13612 0.00695 C 0.17066 0.00556 0.20504 0.00394 0.23959 0.00232 C 0.37934 0.00347 0.52969 -0.00671 0.67066 0.0206 C 0.5849 0.04931 0.49358 0.01968 0.40521 0.01597 C 0.33993 0.00718 0.27431 -0.00347 0.20868 -0.00694 C 0.15938 -0.01713 0.11198 -0.01967 0.06198 -0.02315 C 0.04445 -0.02685 -0.00642 -0.02731 0.05521 -0.03217 C 0.15747 -0.03148 0.25973 -0.03148 0.36198 -0.02986 C 0.41493 -0.02917 0.52066 -0.02523 0.52066 -0.02523 C 0.48316 -0.00625 0.43646 -0.00833 0.39827 -0.00694 C 0.28316 -0.00903 0.16841 -0.01227 0.05348 -0.02083 C 0.08507 -0.0243 0.11667 -0.02731 0.14827 -0.02986 C 0.31737 -0.02685 0.4849 -0.01991 0.65348 -0.00926 C 0.63264 -0.00648 0.61198 -0.00069 0.59132 0.00232 C 0.57483 0.00463 0.50938 0.00671 0.50348 0.00695 C 0.37848 0.00417 0.25782 0.00463 0.13455 -0.00463 C 0.11025 -0.00903 0.08646 -0.0118 0.06198 -0.01389 C 0.1698 -0.03449 0.33073 -0.01921 0.41198 -0.01852 C 0.53681 -0.0125 0.66112 -0.00671 0.78612 -0.00463 C 0.7507 0.00741 0.71615 0.01574 0.67934 0.01829 C 0.54237 0.01412 0.43855 0.01158 0.31372 0.00232 C 0.22691 -0.01134 0.14011 -0.01227 0.05348 0.00232 C 0.01632 0 0.00868 0.01134 0.01893 -0.00231 L 0.03612 -0.02083 " pathEditMode="relative" ptsTypes="fffffffffffffffffffffffffffffffffffffffffffffffAA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30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menu -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Right mouse click on slide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12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50712"/>
            <a:ext cx="4057650" cy="392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839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13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81200"/>
            <a:ext cx="5267325" cy="4088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309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 Show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F5 to start a slideshow</a:t>
            </a:r>
          </a:p>
          <a:p>
            <a:r>
              <a:rPr lang="en-US" dirty="0" smtClean="0"/>
              <a:t>Use arrow keys to go back and forward</a:t>
            </a:r>
          </a:p>
          <a:p>
            <a:r>
              <a:rPr lang="en-US" dirty="0" smtClean="0"/>
              <a:t>Escape key to leave slideshow</a:t>
            </a:r>
          </a:p>
          <a:p>
            <a:r>
              <a:rPr lang="en-US" dirty="0" smtClean="0"/>
              <a:t>Rehearse Timings</a:t>
            </a: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14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267200"/>
            <a:ext cx="70104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4729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Image, Text, Excel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8981089"/>
              </p:ext>
            </p:extLst>
          </p:nvPr>
        </p:nvGraphicFramePr>
        <p:xfrm>
          <a:off x="509813" y="3379077"/>
          <a:ext cx="3733800" cy="19811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3450"/>
                <a:gridCol w="933450"/>
                <a:gridCol w="933450"/>
                <a:gridCol w="933450"/>
              </a:tblGrid>
              <a:tr h="47509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Column 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Column 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Column 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Column 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5101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5101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5101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45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5101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5101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5101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276600"/>
            <a:ext cx="3048000" cy="19507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7185" y="5616199"/>
            <a:ext cx="8359982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This is a test of WordArt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2" y="1295400"/>
            <a:ext cx="581977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613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75012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3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Footers and Slide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PowerPoint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1BAC4-CF0A-49BB-AE91-974163942685}" type="slidenum">
              <a:rPr lang="en-US" smtClean="0"/>
              <a:t>17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4475637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05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299</Words>
  <Application>Microsoft Office PowerPoint</Application>
  <PresentationFormat>On-screen Show (4:3)</PresentationFormat>
  <Paragraphs>136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Demo</vt:lpstr>
      <vt:lpstr>Context Menu</vt:lpstr>
      <vt:lpstr>Layout Sample</vt:lpstr>
      <vt:lpstr>Design</vt:lpstr>
      <vt:lpstr>Transitions Tab</vt:lpstr>
      <vt:lpstr>Entrance Animations</vt:lpstr>
      <vt:lpstr>Emphasis Animations</vt:lpstr>
      <vt:lpstr>Exit Animations</vt:lpstr>
      <vt:lpstr>Motion Animations</vt:lpstr>
      <vt:lpstr>Sequence of Animations</vt:lpstr>
      <vt:lpstr>Custom Motion Animations</vt:lpstr>
      <vt:lpstr>Context menu - Background</vt:lpstr>
      <vt:lpstr>Notes</vt:lpstr>
      <vt:lpstr>Slide Show</vt:lpstr>
      <vt:lpstr>Image, Text, Excel</vt:lpstr>
      <vt:lpstr>Charts</vt:lpstr>
      <vt:lpstr>Footers and Slide Numbers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Demo</dc:title>
  <dc:creator>Windows User</dc:creator>
  <cp:lastModifiedBy>Windows User</cp:lastModifiedBy>
  <cp:revision>20</cp:revision>
  <dcterms:created xsi:type="dcterms:W3CDTF">2019-12-15T12:08:27Z</dcterms:created>
  <dcterms:modified xsi:type="dcterms:W3CDTF">2019-12-15T14:53:03Z</dcterms:modified>
</cp:coreProperties>
</file>